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10" r:id="rId3"/>
    <p:sldId id="258" r:id="rId4"/>
    <p:sldId id="313" r:id="rId5"/>
    <p:sldId id="314" r:id="rId6"/>
    <p:sldId id="315" r:id="rId7"/>
    <p:sldId id="312" r:id="rId8"/>
    <p:sldId id="259" r:id="rId9"/>
    <p:sldId id="262" r:id="rId10"/>
    <p:sldId id="263" r:id="rId11"/>
    <p:sldId id="266" r:id="rId12"/>
    <p:sldId id="265" r:id="rId13"/>
    <p:sldId id="269" r:id="rId14"/>
    <p:sldId id="270" r:id="rId15"/>
    <p:sldId id="274" r:id="rId16"/>
    <p:sldId id="275" r:id="rId17"/>
    <p:sldId id="279" r:id="rId18"/>
    <p:sldId id="280" r:id="rId19"/>
    <p:sldId id="282" r:id="rId20"/>
    <p:sldId id="283" r:id="rId21"/>
    <p:sldId id="286" r:id="rId22"/>
    <p:sldId id="287" r:id="rId23"/>
    <p:sldId id="288" r:id="rId24"/>
    <p:sldId id="290" r:id="rId25"/>
    <p:sldId id="292" r:id="rId26"/>
    <p:sldId id="309" r:id="rId27"/>
    <p:sldId id="301" r:id="rId28"/>
    <p:sldId id="311" r:id="rId29"/>
    <p:sldId id="307" r:id="rId30"/>
    <p:sldId id="3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varScale="1">
        <p:scale>
          <a:sx n="76" d="100"/>
          <a:sy n="76" d="100"/>
        </p:scale>
        <p:origin x="1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fif"/><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276627" y="4928636"/>
            <a:ext cx="2525050" cy="646331"/>
          </a:xfrm>
          <a:prstGeom prst="rect">
            <a:avLst/>
          </a:prstGeom>
          <a:noFill/>
        </p:spPr>
        <p:txBody>
          <a:bodyPr wrap="none" rtlCol="0">
            <a:spAutoFit/>
          </a:bodyPr>
          <a:lstStyle/>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COJEANS</a:t>
            </a:r>
          </a:p>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endPar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Tree>
    <p:extLst>
      <p:ext uri="{BB962C8B-B14F-4D97-AF65-F5344CB8AC3E}">
        <p14:creationId xmlns:p14="http://schemas.microsoft.com/office/powerpoint/2010/main" val="106173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
        <p:nvSpPr>
          <p:cNvPr id="2" name="그림 개체 틀 1"/>
          <p:cNvSpPr>
            <a:spLocks noGrp="1"/>
          </p:cNvSpPr>
          <p:nvPr>
            <p:ph type="pic" sz="quarter" idx="10"/>
          </p:nvPr>
        </p:nvSpPr>
        <p:spPr/>
      </p:sp>
    </p:spTree>
    <p:extLst>
      <p:ext uri="{BB962C8B-B14F-4D97-AF65-F5344CB8AC3E}">
        <p14:creationId xmlns:p14="http://schemas.microsoft.com/office/powerpoint/2010/main" val="198571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함시연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cxnSp>
        <p:nvCxnSpPr>
          <p:cNvPr id="24" name="Straight Arrow Connector 23"/>
          <p:cNvCxnSpPr/>
          <p:nvPr/>
        </p:nvCxnSpPr>
        <p:spPr>
          <a:xfrm>
            <a:off x="3602735" y="267215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hlinkClick r:id="rId2"/>
          </p:cNvPr>
          <p:cNvSpPr txBox="1"/>
          <p:nvPr/>
        </p:nvSpPr>
        <p:spPr>
          <a:xfrm>
            <a:off x="4355506" y="2379766"/>
            <a:ext cx="4908716" cy="584775"/>
          </a:xfrm>
          <a:prstGeom prst="rect">
            <a:avLst/>
          </a:prstGeom>
          <a:noFill/>
        </p:spPr>
        <p:txBody>
          <a:bodyPr wrap="none" rtlCol="0">
            <a:spAutoFit/>
          </a:bodyPr>
          <a:lstStyle/>
          <a:p>
            <a:r>
              <a:rPr lang="en-US" sz="320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ahyp="http://schemas.microsoft.com/office/drawing/2018/hyperlinkcolor" xmlns="" val="tx"/>
                    </a:ext>
                  </a:extLst>
                </a:hlinkClick>
              </a:rPr>
              <a:t>https://www.osiopso.site</a:t>
            </a:r>
            <a:endParaRPr lang="en-US" sz="32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456" y="1106808"/>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095999"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44852" y="1354882"/>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94"/>
          <p:cNvGrpSpPr/>
          <p:nvPr/>
        </p:nvGrpSpPr>
        <p:grpSpPr>
          <a:xfrm>
            <a:off x="7397109"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7432333"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7443064"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7715997" y="3942730"/>
            <a:ext cx="661206" cy="54747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7745080" y="4740509"/>
            <a:ext cx="661206"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8574739" y="4783310"/>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8574739" y="3947764"/>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7106651"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sp>
        <p:nvSpPr>
          <p:cNvPr id="11" name="Picture Placeholder 10">
            <a:extLst>
              <a:ext uri="{FF2B5EF4-FFF2-40B4-BE49-F238E27FC236}">
                <a16:creationId xmlns:a16="http://schemas.microsoft.com/office/drawing/2014/main" id="{0235808C-9C03-43EB-A6A2-A1178ACA9FD0}"/>
              </a:ext>
            </a:extLst>
          </p:cNvPr>
          <p:cNvSpPr>
            <a:spLocks noGrp="1"/>
          </p:cNvSpPr>
          <p:nvPr>
            <p:ph type="pic" sz="quarter" idx="10"/>
          </p:nvPr>
        </p:nvSpPr>
        <p:spPr/>
      </p:sp>
    </p:spTree>
    <p:extLst>
      <p:ext uri="{BB962C8B-B14F-4D97-AF65-F5344CB8AC3E}">
        <p14:creationId xmlns:p14="http://schemas.microsoft.com/office/powerpoint/2010/main" val="3791765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a:solidFill>
                  <a:srgbClr val="66FFCC"/>
                </a:solidFill>
                <a:latin typeface="Lato" panose="020F0502020204030203" pitchFamily="34" charset="0"/>
                <a:ea typeface="Lato" panose="020F0502020204030203" pitchFamily="34" charset="0"/>
                <a:cs typeface="Lato" panose="020F0502020204030203" pitchFamily="34" charset="0"/>
              </a:rPr>
              <a:t>Q&amp;A</a:t>
            </a:r>
            <a:endParaRPr lang="en-US" sz="115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a:latin typeface="LINE Seed Sans" panose="020B0503020203020204" pitchFamily="34" charset="0"/>
                <a:ea typeface="LINE Seed Sans" panose="020B0503020203020204" pitchFamily="34" charset="0"/>
                <a:cs typeface="LINE Seed Sans" panose="020B0503020203020204" pitchFamily="34" charset="0"/>
              </a:rPr>
              <a:t>C106 </a:t>
            </a:r>
            <a:endParaRPr lang="en-US" sz="3600" dirty="0">
              <a:latin typeface="LINE Seed Sans" panose="020B0503020203020204" pitchFamily="34" charset="0"/>
              <a:ea typeface="LINE Seed Sans" panose="020B0503020203020204" pitchFamily="34" charset="0"/>
              <a:cs typeface="LINE Seed Sans" panose="020B0503020203020204" pitchFamily="34" charset="0"/>
            </a:endParaRPr>
          </a:p>
        </p:txBody>
      </p:sp>
    </p:spTree>
    <p:extLst>
      <p:ext uri="{BB962C8B-B14F-4D97-AF65-F5344CB8AC3E}">
        <p14:creationId xmlns:p14="http://schemas.microsoft.com/office/powerpoint/2010/main" val="2679483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1474740" y="2570773"/>
            <a:ext cx="3726244" cy="1446935"/>
          </a:xfrm>
          <a:prstGeom prst="rect">
            <a:avLst/>
          </a:prstGeom>
        </p:spPr>
        <p:txBody>
          <a:bodyPr wrap="square">
            <a:spAutoFit/>
          </a:bodyPr>
          <a:lstStyle/>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endPar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6016336" y="800101"/>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7210" y="5937699"/>
            <a:ext cx="1401346" cy="646331"/>
          </a:xfrm>
          <a:prstGeom prst="rect">
            <a:avLst/>
          </a:prstGeom>
          <a:noFill/>
        </p:spPr>
        <p:txBody>
          <a:bodyPr wrap="none" rtlCol="0">
            <a:spAutoFit/>
          </a:bodyPr>
          <a:lstStyle/>
          <a:p>
            <a:r>
              <a:rPr lang="en-US" sz="3600">
                <a:latin typeface="Lato Black" panose="020F0502020204030203" pitchFamily="34" charset="0"/>
                <a:ea typeface="Lato Black" panose="020F0502020204030203" pitchFamily="34" charset="0"/>
                <a:cs typeface="Lato Black" panose="020F0502020204030203" pitchFamily="34" charset="0"/>
              </a:rPr>
              <a:t>C106 </a:t>
            </a:r>
            <a:endParaRPr lang="en-US" sz="36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9" name="Group 8"/>
          <p:cNvGrpSpPr/>
          <p:nvPr/>
        </p:nvGrpSpPr>
        <p:grpSpPr>
          <a:xfrm>
            <a:off x="4492546" y="19904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92546" y="5654099"/>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030199" y="4922774"/>
            <a:ext cx="1260281" cy="461665"/>
          </a:xfrm>
          <a:prstGeom prst="rect">
            <a:avLst/>
          </a:prstGeom>
          <a:noFill/>
        </p:spPr>
        <p:txBody>
          <a:bodyPr wrap="none" rtlCol="0">
            <a:spAutoFit/>
          </a:bodyPr>
          <a:lstStyle/>
          <a:p>
            <a:pPr algn="r"/>
            <a:r>
              <a:rPr lang="en-US" sz="2400" dirty="0">
                <a:latin typeface="Julietta" pitchFamily="2" charset="0"/>
              </a:rPr>
              <a:t>The Hipster</a:t>
            </a: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6035385" y="609338"/>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1980317" y="1344673"/>
            <a:ext cx="3292407" cy="830997"/>
          </a:xfrm>
          <a:prstGeom prst="rect">
            <a:avLst/>
          </a:prstGeom>
          <a:noFill/>
        </p:spPr>
        <p:txBody>
          <a:bodyPr wrap="square" rtlCol="0" anchor="ctr">
            <a:spAutoFit/>
          </a:bodyPr>
          <a:lstStyle/>
          <a:p>
            <a:pPr algn="ctr"/>
            <a:r>
              <a:rPr lang="en-US" altLang="ko-KR" sz="4800" spc="600" dirty="0" err="1">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48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4901" y="-109455"/>
            <a:ext cx="6169250" cy="7118365"/>
          </a:xfrm>
          <a:prstGeom prst="rect">
            <a:avLst/>
          </a:prstGeom>
        </p:spPr>
      </p:pic>
      <p:pic>
        <p:nvPicPr>
          <p:cNvPr id="3" name="그림 개체 틀 19"/>
          <p:cNvPicPr>
            <a:picLocks noChangeAspect="1"/>
          </p:cNvPicPr>
          <p:nvPr/>
        </p:nvPicPr>
        <p:blipFill>
          <a:blip r:embed="rId3">
            <a:extLst>
              <a:ext uri="{28A0092B-C50C-407E-A947-70E740481C1C}">
                <a14:useLocalDpi xmlns:a14="http://schemas.microsoft.com/office/drawing/2010/main" val="0"/>
              </a:ext>
            </a:extLst>
          </a:blip>
          <a:srcRect l="8259" r="8259"/>
          <a:stretch>
            <a:fillRect/>
          </a:stretch>
        </p:blipFill>
        <p:spPr>
          <a:xfrm>
            <a:off x="5387188" y="1122350"/>
            <a:ext cx="3113020" cy="465475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412236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028" y="3219185"/>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82692" cy="1569660"/>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4" name="그림 개체 틀 3"/>
          <p:cNvSpPr>
            <a:spLocks noGrp="1"/>
          </p:cNvSpPr>
          <p:nvPr>
            <p:ph type="pic" sz="quarter" idx="10"/>
          </p:nvPr>
        </p:nvSpPr>
        <p:spPr/>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670" y="608498"/>
            <a:ext cx="2959528" cy="1569660"/>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2</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5" name="Rectangle 24"/>
          <p:cNvSpPr/>
          <p:nvPr/>
        </p:nvSpPr>
        <p:spPr>
          <a:xfrm>
            <a:off x="-259444" y="-219919"/>
            <a:ext cx="6135461"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그림 개체 틀 32"/>
          <p:cNvSpPr>
            <a:spLocks noGrp="1"/>
          </p:cNvSpPr>
          <p:nvPr>
            <p:ph type="pic" sz="quarter" idx="10"/>
          </p:nvPr>
        </p:nvSpPr>
        <p:spPr/>
      </p: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9093" y="-3357848"/>
            <a:ext cx="4718636" cy="10215848"/>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043872" y="798433"/>
            <a:ext cx="3262432" cy="1938992"/>
          </a:xfrm>
          <a:prstGeom prst="rect">
            <a:avLst/>
          </a:prstGeom>
          <a:noFill/>
        </p:spPr>
        <p:txBody>
          <a:bodyPr wrap="none" rtlCol="0">
            <a:spAutoFit/>
          </a:bodyPr>
          <a:lstStyle/>
          <a:p>
            <a:pPr algn="ctr"/>
            <a:r>
              <a:rPr lang="ko-KR" altLang="en-US" sz="6000" dirty="0" err="1" smtClean="0">
                <a:solidFill>
                  <a:schemeClr val="bg1"/>
                </a:solidFill>
                <a:latin typeface="Julietta" pitchFamily="2" charset="0"/>
              </a:rPr>
              <a:t>배경제거</a:t>
            </a:r>
            <a:endParaRPr lang="en-US" altLang="ko-KR" sz="6000" dirty="0" smtClean="0">
              <a:solidFill>
                <a:schemeClr val="bg1"/>
              </a:solidFill>
              <a:latin typeface="Julietta" pitchFamily="2" charset="0"/>
            </a:endParaRPr>
          </a:p>
          <a:p>
            <a:pPr algn="ctr"/>
            <a:r>
              <a:rPr lang="ko-KR" altLang="en-US" sz="6000" dirty="0" smtClean="0">
                <a:solidFill>
                  <a:schemeClr val="bg1"/>
                </a:solidFill>
                <a:latin typeface="Julietta" pitchFamily="2" charset="0"/>
              </a:rPr>
              <a:t>설명</a:t>
            </a:r>
            <a:endParaRPr lang="en-US" sz="6000" dirty="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3295" y="0"/>
            <a:ext cx="5943600" cy="6858000"/>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38100"/>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468166D8-8290-AA4F-CAE5-E80E5A9B9CE5}"/>
              </a:ext>
            </a:extLst>
          </p:cNvPr>
          <p:cNvSpPr/>
          <p:nvPr/>
        </p:nvSpPr>
        <p:spPr>
          <a:xfrm>
            <a:off x="273444" y="273970"/>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8637320" y="-1487712"/>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8129392" y="1275364"/>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8034740" y="-403203"/>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127255" y="3846482"/>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6029" y="3692594"/>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3665640" y="2396116"/>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886755" y="379071"/>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a:xfrm>
            <a:off x="13321323" y="417482"/>
            <a:ext cx="4586514" cy="6858000"/>
          </a:xfrm>
        </p:spPr>
      </p:sp>
      <p:pic>
        <p:nvPicPr>
          <p:cNvPr id="4" name="그림 개체 틀 64">
            <a:extLst>
              <a:ext uri="{FF2B5EF4-FFF2-40B4-BE49-F238E27FC236}">
                <a16:creationId xmlns:a16="http://schemas.microsoft.com/office/drawing/2014/main" id="{75899F0C-8519-BE77-5076-DAB2004AD311}"/>
              </a:ext>
            </a:extLst>
          </p:cNvPr>
          <p:cNvPicPr>
            <a:picLocks noChangeAspect="1"/>
          </p:cNvPicPr>
          <p:nvPr/>
        </p:nvPicPr>
        <p:blipFill rotWithShape="1">
          <a:blip r:embed="rId2">
            <a:extLst>
              <a:ext uri="{28A0092B-C50C-407E-A947-70E740481C1C}">
                <a14:useLocalDpi xmlns:a14="http://schemas.microsoft.com/office/drawing/2010/main" val="0"/>
              </a:ext>
            </a:extLst>
          </a:blip>
          <a:srcRect t="-161" b="9202"/>
          <a:stretch/>
        </p:blipFill>
        <p:spPr>
          <a:xfrm>
            <a:off x="-5794973" y="-8137926"/>
            <a:ext cx="4258666" cy="3515500"/>
          </a:xfrm>
          <a:prstGeom prst="roundRect">
            <a:avLst>
              <a:gd name="adj" fmla="val 7333"/>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524000" y="1568824"/>
            <a:ext cx="2008094" cy="369332"/>
          </a:xfrm>
          <a:prstGeom prst="rect">
            <a:avLst/>
          </a:prstGeom>
          <a:noFill/>
        </p:spPr>
        <p:txBody>
          <a:bodyPr wrap="square" rtlCol="0">
            <a:spAutoFit/>
          </a:bodyPr>
          <a:lstStyle/>
          <a:p>
            <a:r>
              <a:rPr lang="ko-KR" altLang="en-US" dirty="0" smtClean="0"/>
              <a:t>주요기능소개</a:t>
            </a:r>
            <a:r>
              <a:rPr lang="en-US" altLang="ko-KR" dirty="0" smtClean="0"/>
              <a:t>1</a:t>
            </a:r>
            <a:endParaRPr lang="ko-KR" altLang="en-US" dirty="0"/>
          </a:p>
        </p:txBody>
      </p:sp>
    </p:spTree>
    <p:extLst>
      <p:ext uri="{BB962C8B-B14F-4D97-AF65-F5344CB8AC3E}">
        <p14:creationId xmlns:p14="http://schemas.microsoft.com/office/powerpoint/2010/main" val="11014239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1589" y="1296089"/>
            <a:ext cx="4809330"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WANNA LEARN</a:t>
            </a:r>
          </a:p>
          <a:p>
            <a:r>
              <a:rPr lang="en-US" sz="4800" dirty="0">
                <a:latin typeface="Lato Black" panose="020F0502020204030203" pitchFamily="34" charset="0"/>
                <a:ea typeface="Lato Black" panose="020F0502020204030203" pitchFamily="34" charset="0"/>
                <a:cs typeface="Lato Black" panose="020F0502020204030203" pitchFamily="34" charset="0"/>
              </a:rPr>
              <a:t>FRIST JUST</a:t>
            </a:r>
          </a:p>
          <a:p>
            <a:r>
              <a:rPr lang="en-US" sz="4800" dirty="0">
                <a:latin typeface="Lato Black" panose="020F0502020204030203" pitchFamily="34" charset="0"/>
                <a:ea typeface="Lato Black" panose="020F0502020204030203" pitchFamily="34" charset="0"/>
                <a:cs typeface="Lato Black" panose="020F0502020204030203" pitchFamily="34" charset="0"/>
              </a:rPr>
              <a:t>START DOING</a:t>
            </a: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970685"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HISPERIA</a:t>
            </a: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p:sp>
    </p:spTree>
    <p:extLst>
      <p:ext uri="{BB962C8B-B14F-4D97-AF65-F5344CB8AC3E}">
        <p14:creationId xmlns:p14="http://schemas.microsoft.com/office/powerpoint/2010/main" val="1094031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2004</Words>
  <Application>Microsoft Office PowerPoint</Application>
  <PresentationFormat>와이드스크린</PresentationFormat>
  <Paragraphs>151</Paragraphs>
  <Slides>30</Slides>
  <Notes>1</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30</vt:i4>
      </vt:variant>
    </vt:vector>
  </HeadingPairs>
  <TitlesOfParts>
    <vt:vector size="52"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Open Sans</vt:lpstr>
      <vt:lpstr>Painting With Chocolate</vt:lpstr>
      <vt:lpstr>Playfair Display</vt:lpstr>
      <vt:lpstr>Roboto Condensed</vt:lpstr>
      <vt:lpstr>Roboto Light</vt:lpstr>
      <vt:lpstr>교보 손글씨 2020 박도연</vt:lpstr>
      <vt:lpstr>맑은 고딕</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67</cp:revision>
  <dcterms:created xsi:type="dcterms:W3CDTF">2017-12-08T12:02:54Z</dcterms:created>
  <dcterms:modified xsi:type="dcterms:W3CDTF">2023-02-16T04:16:40Z</dcterms:modified>
</cp:coreProperties>
</file>